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da Shepherd" userId="eb9b9ae9-0997-4098-b3db-e3c2b1ea28e1" providerId="ADAL" clId="{4CDB4944-D7CC-4673-AD9E-B1B32E420BAB}"/>
    <pc:docChg chg="custSel addSld modSld modMainMaster">
      <pc:chgData name="Lynda Shepherd" userId="eb9b9ae9-0997-4098-b3db-e3c2b1ea28e1" providerId="ADAL" clId="{4CDB4944-D7CC-4673-AD9E-B1B32E420BAB}" dt="2024-04-29T07:32:00.977" v="43" actId="1076"/>
      <pc:docMkLst>
        <pc:docMk/>
      </pc:docMkLst>
      <pc:sldChg chg="addSp modSp">
        <pc:chgData name="Lynda Shepherd" userId="eb9b9ae9-0997-4098-b3db-e3c2b1ea28e1" providerId="ADAL" clId="{4CDB4944-D7CC-4673-AD9E-B1B32E420BAB}" dt="2024-04-29T07:28:55.221" v="25" actId="1076"/>
        <pc:sldMkLst>
          <pc:docMk/>
          <pc:sldMk cId="805474432" sldId="256"/>
        </pc:sldMkLst>
        <pc:spChg chg="mod">
          <ac:chgData name="Lynda Shepherd" userId="eb9b9ae9-0997-4098-b3db-e3c2b1ea28e1" providerId="ADAL" clId="{4CDB4944-D7CC-4673-AD9E-B1B32E420BAB}" dt="2024-04-29T07:28:55.221" v="25" actId="1076"/>
          <ac:spMkLst>
            <pc:docMk/>
            <pc:sldMk cId="805474432" sldId="256"/>
            <ac:spMk id="2" creationId="{00000000-0000-0000-0000-000000000000}"/>
          </ac:spMkLst>
        </pc:spChg>
        <pc:spChg chg="mod">
          <ac:chgData name="Lynda Shepherd" userId="eb9b9ae9-0997-4098-b3db-e3c2b1ea28e1" providerId="ADAL" clId="{4CDB4944-D7CC-4673-AD9E-B1B32E420BAB}" dt="2024-04-29T07:24:44.352" v="13" actId="20577"/>
          <ac:spMkLst>
            <pc:docMk/>
            <pc:sldMk cId="805474432" sldId="256"/>
            <ac:spMk id="3" creationId="{00000000-0000-0000-0000-000000000000}"/>
          </ac:spMkLst>
        </pc:spChg>
        <pc:picChg chg="mod">
          <ac:chgData name="Lynda Shepherd" userId="eb9b9ae9-0997-4098-b3db-e3c2b1ea28e1" providerId="ADAL" clId="{4CDB4944-D7CC-4673-AD9E-B1B32E420BAB}" dt="2024-04-29T07:28:37.973" v="18" actId="1076"/>
          <ac:picMkLst>
            <pc:docMk/>
            <pc:sldMk cId="805474432" sldId="256"/>
            <ac:picMk id="4" creationId="{00000000-0000-0000-0000-000000000000}"/>
          </ac:picMkLst>
        </pc:picChg>
        <pc:picChg chg="add mod">
          <ac:chgData name="Lynda Shepherd" userId="eb9b9ae9-0997-4098-b3db-e3c2b1ea28e1" providerId="ADAL" clId="{4CDB4944-D7CC-4673-AD9E-B1B32E420BAB}" dt="2024-04-29T07:28:46.316" v="23" actId="1076"/>
          <ac:picMkLst>
            <pc:docMk/>
            <pc:sldMk cId="805474432" sldId="256"/>
            <ac:picMk id="5" creationId="{950B2A5C-A9C4-4DD9-93E4-91E3FA02C2CA}"/>
          </ac:picMkLst>
        </pc:picChg>
      </pc:sldChg>
      <pc:sldChg chg="addSp delSp modSp add setBg">
        <pc:chgData name="Lynda Shepherd" userId="eb9b9ae9-0997-4098-b3db-e3c2b1ea28e1" providerId="ADAL" clId="{4CDB4944-D7CC-4673-AD9E-B1B32E420BAB}" dt="2024-04-29T07:32:00.977" v="43" actId="1076"/>
        <pc:sldMkLst>
          <pc:docMk/>
          <pc:sldMk cId="976692897" sldId="267"/>
        </pc:sldMkLst>
        <pc:spChg chg="del">
          <ac:chgData name="Lynda Shepherd" userId="eb9b9ae9-0997-4098-b3db-e3c2b1ea28e1" providerId="ADAL" clId="{4CDB4944-D7CC-4673-AD9E-B1B32E420BAB}" dt="2024-04-29T07:29:45.578" v="27" actId="478"/>
          <ac:spMkLst>
            <pc:docMk/>
            <pc:sldMk cId="976692897" sldId="267"/>
            <ac:spMk id="2" creationId="{C421E5AC-B6B0-49C3-BCEE-9BF563AE3AD5}"/>
          </ac:spMkLst>
        </pc:spChg>
        <pc:spChg chg="del">
          <ac:chgData name="Lynda Shepherd" userId="eb9b9ae9-0997-4098-b3db-e3c2b1ea28e1" providerId="ADAL" clId="{4CDB4944-D7CC-4673-AD9E-B1B32E420BAB}" dt="2024-04-29T07:29:47.282" v="28" actId="478"/>
          <ac:spMkLst>
            <pc:docMk/>
            <pc:sldMk cId="976692897" sldId="267"/>
            <ac:spMk id="3" creationId="{17183813-DA9E-466B-85EE-57BC3B91650E}"/>
          </ac:spMkLst>
        </pc:spChg>
        <pc:picChg chg="add mod">
          <ac:chgData name="Lynda Shepherd" userId="eb9b9ae9-0997-4098-b3db-e3c2b1ea28e1" providerId="ADAL" clId="{4CDB4944-D7CC-4673-AD9E-B1B32E420BAB}" dt="2024-04-29T07:29:52.986" v="31" actId="1076"/>
          <ac:picMkLst>
            <pc:docMk/>
            <pc:sldMk cId="976692897" sldId="267"/>
            <ac:picMk id="4" creationId="{86EA2314-C23A-4E04-B0C7-78B9477357DA}"/>
          </ac:picMkLst>
        </pc:picChg>
        <pc:picChg chg="add mod">
          <ac:chgData name="Lynda Shepherd" userId="eb9b9ae9-0997-4098-b3db-e3c2b1ea28e1" providerId="ADAL" clId="{4CDB4944-D7CC-4673-AD9E-B1B32E420BAB}" dt="2024-04-29T07:31:58.522" v="42" actId="1076"/>
          <ac:picMkLst>
            <pc:docMk/>
            <pc:sldMk cId="976692897" sldId="267"/>
            <ac:picMk id="5" creationId="{0D037167-19A6-435C-B68F-CE6B37D198DE}"/>
          </ac:picMkLst>
        </pc:picChg>
        <pc:picChg chg="add mod">
          <ac:chgData name="Lynda Shepherd" userId="eb9b9ae9-0997-4098-b3db-e3c2b1ea28e1" providerId="ADAL" clId="{4CDB4944-D7CC-4673-AD9E-B1B32E420BAB}" dt="2024-04-29T07:32:00.977" v="43" actId="1076"/>
          <ac:picMkLst>
            <pc:docMk/>
            <pc:sldMk cId="976692897" sldId="267"/>
            <ac:picMk id="6" creationId="{1C325A2A-E38E-497F-9213-E6124F513A37}"/>
          </ac:picMkLst>
        </pc:picChg>
      </pc:sldChg>
      <pc:sldMasterChg chg="setBg modSldLayout">
        <pc:chgData name="Lynda Shepherd" userId="eb9b9ae9-0997-4098-b3db-e3c2b1ea28e1" providerId="ADAL" clId="{4CDB4944-D7CC-4673-AD9E-B1B32E420BAB}" dt="2024-04-29T07:31:06.769" v="36"/>
        <pc:sldMasterMkLst>
          <pc:docMk/>
          <pc:sldMasterMk cId="1252481077" sldId="2147483648"/>
        </pc:sldMasterMkLst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1739600918" sldId="2147483649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2995350708" sldId="2147483650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1921694914" sldId="2147483651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59027218" sldId="2147483652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171423482" sldId="2147483653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205926128" sldId="2147483654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2774905605" sldId="2147483655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1789925655" sldId="2147483656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2197599513" sldId="2147483657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1957454993" sldId="2147483658"/>
          </pc:sldLayoutMkLst>
        </pc:sldLayoutChg>
        <pc:sldLayoutChg chg="setBg">
          <pc:chgData name="Lynda Shepherd" userId="eb9b9ae9-0997-4098-b3db-e3c2b1ea28e1" providerId="ADAL" clId="{4CDB4944-D7CC-4673-AD9E-B1B32E420BAB}" dt="2024-04-29T07:31:06.769" v="36"/>
          <pc:sldLayoutMkLst>
            <pc:docMk/>
            <pc:sldMasterMk cId="1252481077" sldId="2147483648"/>
            <pc:sldLayoutMk cId="414117559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0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5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7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5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9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0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2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9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6858">
              <a:srgbClr val="B5D2EC"/>
            </a:gs>
            <a:gs pos="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70A7-CEFE-4B44-9FA4-87AB397A1262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4DFD-2C3A-41BA-BC04-D1C38D396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0281"/>
            <a:ext cx="9144000" cy="1803199"/>
          </a:xfrm>
        </p:spPr>
        <p:txBody>
          <a:bodyPr/>
          <a:lstStyle/>
          <a:p>
            <a:r>
              <a:rPr lang="en-US" dirty="0"/>
              <a:t>Eco-Schools Assembly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82606"/>
            <a:ext cx="9144000" cy="1205936"/>
          </a:xfrm>
        </p:spPr>
        <p:txBody>
          <a:bodyPr>
            <a:normAutofit/>
          </a:bodyPr>
          <a:lstStyle/>
          <a:p>
            <a:r>
              <a:rPr lang="en-US" sz="4400" dirty="0"/>
              <a:t>School Grounds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8" y="3908612"/>
            <a:ext cx="3536028" cy="2323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B2A5C-A9C4-4DD9-93E4-91E3FA02C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176" y="3875308"/>
            <a:ext cx="3464860" cy="23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out food and water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490" y="2656885"/>
            <a:ext cx="4114058" cy="2564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1" y="2656885"/>
            <a:ext cx="3423130" cy="25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2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hedgehog home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388" y="1474378"/>
            <a:ext cx="5036857" cy="50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8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A2314-C23A-4E04-B0C7-78B94773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73" y="0"/>
            <a:ext cx="51435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037167-19A6-435C-B68F-CE6B37D19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177" y="2376589"/>
            <a:ext cx="3990134" cy="4317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325A2A-E38E-497F-9213-E6124F51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929" y="163430"/>
            <a:ext cx="1976157" cy="19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9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hedgehogs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79426" cy="4240878"/>
          </a:xfrm>
        </p:spPr>
        <p:txBody>
          <a:bodyPr>
            <a:normAutofit/>
          </a:bodyPr>
          <a:lstStyle/>
          <a:p>
            <a:r>
              <a:rPr lang="en-US" dirty="0"/>
              <a:t>They have a key role in maintaining a healthy eco-system, as they work to control insect populations.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keep gardens healthy by eating beetles, caterpillars, worms and other invertebrates.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keep crops and plants in great health.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501" y="3822443"/>
            <a:ext cx="2605395" cy="26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2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hedgehogs need our help?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61704"/>
          </a:xfrm>
        </p:spPr>
        <p:txBody>
          <a:bodyPr/>
          <a:lstStyle/>
          <a:p>
            <a:r>
              <a:rPr lang="en-US" dirty="0"/>
              <a:t>It’s estimated in the last two decades (20 years), hedgehog populations have fallen by up to 77%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24" y="3195176"/>
            <a:ext cx="2409825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3" y="4800216"/>
            <a:ext cx="2600325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23" y="3057141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964" y="4691369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8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hedgehogs in danger?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457" y="2532601"/>
            <a:ext cx="5111085" cy="287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0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13" y="1052052"/>
            <a:ext cx="10515600" cy="1396181"/>
          </a:xfrm>
        </p:spPr>
        <p:txBody>
          <a:bodyPr/>
          <a:lstStyle/>
          <a:p>
            <a:r>
              <a:rPr lang="en-US" dirty="0"/>
              <a:t>Tens of thousands of hedgehogs are killed by road traffic each year.</a:t>
            </a:r>
          </a:p>
          <a:p>
            <a:r>
              <a:rPr lang="en-US" dirty="0"/>
              <a:t>Hedgehogs are losing their natural habitats because of </a:t>
            </a:r>
            <a:r>
              <a:rPr lang="en-US" dirty="0" err="1"/>
              <a:t>urbanisation</a:t>
            </a:r>
            <a:r>
              <a:rPr lang="en-US" dirty="0"/>
              <a:t>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4" y="2546556"/>
            <a:ext cx="4717026" cy="3412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420" y="2546556"/>
            <a:ext cx="4434774" cy="34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 hedgehogs at home and school?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933" y="2530577"/>
            <a:ext cx="5752311" cy="32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2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hedgehog highway!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No single garden is enough; hedgehogs need neighborhoods of linked-up gardens to survive, connected by accessible and safe routes called ‘Hedgehog Highways’.</a:t>
            </a:r>
          </a:p>
          <a:p>
            <a:r>
              <a:rPr lang="en-US" dirty="0"/>
              <a:t>Building a hedgehog highway involves clearing a pathway and ensuring there is a garden entrance/exit point.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74" y="4376122"/>
            <a:ext cx="26479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717" y="4183036"/>
            <a:ext cx="3026463" cy="226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173" y="437612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0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your pond safe with a ramp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9147"/>
            <a:ext cx="10515600" cy="3296982"/>
          </a:xfrm>
        </p:spPr>
        <p:txBody>
          <a:bodyPr/>
          <a:lstStyle/>
          <a:p>
            <a:r>
              <a:rPr lang="en-US" dirty="0"/>
              <a:t>Garden and school ponds are a real hazard for thirsty hedgehogs. They are unable to climb out of deep water!</a:t>
            </a:r>
          </a:p>
          <a:p>
            <a:r>
              <a:rPr lang="en-US" dirty="0"/>
              <a:t>Simple planks of wood or stacked up stones will provide a route out of trouble and an easy way for hedgehogs to access fresh water to drink. </a:t>
            </a:r>
          </a:p>
          <a:p>
            <a:r>
              <a:rPr lang="en-US" dirty="0"/>
              <a:t>Hedgehogs also struggle to climb up steps so keep a look out for other places a ramp might be helpful.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456" y="4383137"/>
            <a:ext cx="4002344" cy="22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wild corner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985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Hedgehogs build nest out of deciduous leaves and love to snuggle down under a pile of logs.</a:t>
            </a:r>
          </a:p>
          <a:p>
            <a:r>
              <a:rPr lang="en-US" dirty="0"/>
              <a:t>Piling up leaves and other garden cuttings in a dedicated corner of the garden gives hedgehogs a safe place to hide and sleep undisturbed.</a:t>
            </a:r>
          </a:p>
          <a:p>
            <a:r>
              <a:rPr lang="en-US" dirty="0"/>
              <a:t>Planting wild flowers in this area will also encourage more hedgehogs, which are an essential food source for hedgehogs.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502" y="2339617"/>
            <a:ext cx="4093435" cy="27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14ea56-2cfe-4e6b-991b-114b79135ef7">
      <Terms xmlns="http://schemas.microsoft.com/office/infopath/2007/PartnerControls"/>
    </lcf76f155ced4ddcb4097134ff3c332f>
    <TaxCatchAll xmlns="91c4f669-7cb7-41ce-9f8f-0c4d7699c1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739804BE971498B1AA99E4943B1E7" ma:contentTypeVersion="18" ma:contentTypeDescription="Create a new document." ma:contentTypeScope="" ma:versionID="5a90cb2402d67e30744aa30c15746838">
  <xsd:schema xmlns:xsd="http://www.w3.org/2001/XMLSchema" xmlns:xs="http://www.w3.org/2001/XMLSchema" xmlns:p="http://schemas.microsoft.com/office/2006/metadata/properties" xmlns:ns2="6414ea56-2cfe-4e6b-991b-114b79135ef7" xmlns:ns3="91c4f669-7cb7-41ce-9f8f-0c4d7699c1fd" targetNamespace="http://schemas.microsoft.com/office/2006/metadata/properties" ma:root="true" ma:fieldsID="7ad2830d0df98f3a46b7f63fc69d065e" ns2:_="" ns3:_="">
    <xsd:import namespace="6414ea56-2cfe-4e6b-991b-114b79135ef7"/>
    <xsd:import namespace="91c4f669-7cb7-41ce-9f8f-0c4d7699c1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ea56-2cfe-4e6b-991b-114b79135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fc2817d-4b99-4719-a554-bbc2140c4f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4f669-7cb7-41ce-9f8f-0c4d7699c1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32b3263-0aac-4c43-bd35-92ef4fea61df}" ma:internalName="TaxCatchAll" ma:showField="CatchAllData" ma:web="91c4f669-7cb7-41ce-9f8f-0c4d7699c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49EDCB-7E53-428D-AACC-126CBC9B3660}">
  <ds:schemaRefs>
    <ds:schemaRef ds:uri="http://purl.org/dc/elements/1.1/"/>
    <ds:schemaRef ds:uri="http://schemas.microsoft.com/office/2006/metadata/properties"/>
    <ds:schemaRef ds:uri="http://purl.org/dc/terms/"/>
    <ds:schemaRef ds:uri="6414ea56-2cfe-4e6b-991b-114b79135ef7"/>
    <ds:schemaRef ds:uri="http://www.w3.org/XML/1998/namespace"/>
    <ds:schemaRef ds:uri="91c4f669-7cb7-41ce-9f8f-0c4d7699c1fd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8A501B-A494-4DB3-B0A9-698D08357D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60E07E-30E1-4848-A474-8178FE0DE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4ea56-2cfe-4e6b-991b-114b79135ef7"/>
    <ds:schemaRef ds:uri="91c4f669-7cb7-41ce-9f8f-0c4d7699c1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325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Eco-Schools Assembly</vt:lpstr>
      <vt:lpstr>Why are hedgehogs important?</vt:lpstr>
      <vt:lpstr>Why do hedgehogs need our help?</vt:lpstr>
      <vt:lpstr>Why are hedgehogs in danger?</vt:lpstr>
      <vt:lpstr>PowerPoint Presentation</vt:lpstr>
      <vt:lpstr>What can we do to help hedgehogs at home and school?</vt:lpstr>
      <vt:lpstr>Build a hedgehog highway!</vt:lpstr>
      <vt:lpstr>Make your pond safe with a ramp</vt:lpstr>
      <vt:lpstr>Create a wild corner</vt:lpstr>
      <vt:lpstr>Put out food and water</vt:lpstr>
      <vt:lpstr>Make a hedgehog home</vt:lpstr>
      <vt:lpstr>PowerPoint Presentation</vt:lpstr>
    </vt:vector>
  </TitlesOfParts>
  <Company>West Berkshire Council (Schools)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Eco-Schools Assembly</dc:title>
  <dc:creator>Lynda Shepherd</dc:creator>
  <cp:lastModifiedBy>Lynda Shepherd</cp:lastModifiedBy>
  <cp:revision>8</cp:revision>
  <dcterms:created xsi:type="dcterms:W3CDTF">2023-03-10T10:12:33Z</dcterms:created>
  <dcterms:modified xsi:type="dcterms:W3CDTF">2024-04-29T07:32:05Z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0x010100401739804BE971498B1AA99E4943B1E7</vt:lpwstr>
  </property>
  <property fmtid="{D5CDD505-2E9C-101B-9397-08002B2CF9AE}" pid="3" name="MediaServiceImageTags">
    <vt:lpwstr/>
  </property>
</Properties>
</file>