
<file path=[Content_Types].xml><?xml version="1.0" encoding="utf-8"?>
<Types xmlns="http://schemas.openxmlformats.org/package/2006/content-types">
  <Default Extension="jpeg" ContentType="image/jpeg"/>
  <Default Extension="jpg" ContentType="image/jpeg"/>
  <Default Extension="m4a" ContentType="audio/mp4"/>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0" r:id="rId6"/>
    <p:sldId id="261" r:id="rId7"/>
    <p:sldId id="262" r:id="rId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6" d="100"/>
          <a:sy n="116" d="100"/>
        </p:scale>
        <p:origin x="33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B61BEF0D-F0BB-DE4B-95CE-6DB70DBA9567}" type="datetimeFigureOut">
              <a:rPr lang="en-US" dirty="0"/>
              <a:pPr/>
              <a:t>6/12/2020</a:t>
            </a:fld>
            <a:endParaRPr lang="en-US" dirty="0"/>
          </a:p>
        </p:txBody>
      </p:sp>
      <p:sp>
        <p:nvSpPr>
          <p:cNvPr id="5" name="Footer Placeholder 4"/>
          <p:cNvSpPr>
            <a:spLocks noGrp="1"/>
          </p:cNvSpPr>
          <p:nvPr>
            <p:ph type="ftr" sz="quarter" idx="11"/>
          </p:nvPr>
        </p:nvSpPr>
        <p:spPr>
          <a:xfrm>
            <a:off x="2692397" y="5037663"/>
            <a:ext cx="5214635" cy="279400"/>
          </a:xfrm>
        </p:spPr>
        <p:txBody>
          <a:bodyPr/>
          <a:lstStyle/>
          <a:p>
            <a:endParaRPr lang="en-US" dirty="0"/>
          </a:p>
        </p:txBody>
      </p:sp>
      <p:sp>
        <p:nvSpPr>
          <p:cNvPr id="6" name="Slide Number Placeholder 5"/>
          <p:cNvSpPr>
            <a:spLocks noGrp="1"/>
          </p:cNvSpPr>
          <p:nvPr>
            <p:ph type="sldNum" sz="quarter" idx="12"/>
          </p:nvPr>
        </p:nvSpPr>
        <p:spPr>
          <a:xfrm>
            <a:off x="8956900" y="5037663"/>
            <a:ext cx="551167" cy="279400"/>
          </a:xfrm>
        </p:spPr>
        <p:txBody>
          <a:bodyPr/>
          <a:lstStyle/>
          <a:p>
            <a:fld id="{D57F1E4F-1CFF-5643-939E-217C01CDF565}" type="slidenum">
              <a:rPr lang="en-US" dirty="0"/>
              <a:pPr/>
              <a:t>‹#›</a:t>
            </a:fld>
            <a:endParaRPr lang="en-US" dirty="0"/>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6/12/2020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6/12/2020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6/12/2020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6/12/2020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6/12/2020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6/12/2020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6/12/2020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6/12/2020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2647F38-B617-4D2F-AE0A-013F0C4D2C57}" type="datetimeFigureOut">
              <a:rPr lang="en-US" dirty="0"/>
              <a:t>6/12/2020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97799C9-84D9-46D2-A11E-BCF8A720529D}"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6/12/2020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5BFA754-D5C3-4E66-96A6-867B257F58DC}" type="datetimeFigureOut">
              <a:rPr lang="en-US" dirty="0"/>
              <a:t>6/12/2020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84065D-F351-4B03-BD91-D8A6B8D4B362}"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6/12/2020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6/12/2020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6/12/2020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6/12/2020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6/12/2020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6/12/2020</a:t>
            </a:fld>
            <a:endParaRPr lang="en-US"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68" r:id="rId2"/>
    <p:sldLayoutId id="2147483651" r:id="rId3"/>
    <p:sldLayoutId id="2147483669" r:id="rId4"/>
    <p:sldLayoutId id="2147483653" r:id="rId5"/>
    <p:sldLayoutId id="2147483654" r:id="rId6"/>
    <p:sldLayoutId id="2147483655" r:id="rId7"/>
    <p:sldLayoutId id="2147483656" r:id="rId8"/>
    <p:sldLayoutId id="2147483660" r:id="rId9"/>
    <p:sldLayoutId id="2147483657"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8.png"/><Relationship Id="rId4" Type="http://schemas.openxmlformats.org/officeDocument/2006/relationships/image" Target="../media/image7.jp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8.png"/><Relationship Id="rId5" Type="http://schemas.openxmlformats.org/officeDocument/2006/relationships/image" Target="../media/image10.jpg"/><Relationship Id="rId4" Type="http://schemas.openxmlformats.org/officeDocument/2006/relationships/image" Target="../media/image9.jp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microsoft.com/office/2007/relationships/media" Target="../media/media5.m4a"/><Relationship Id="rId7" Type="http://schemas.openxmlformats.org/officeDocument/2006/relationships/image" Target="../media/image8.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11.png"/><Relationship Id="rId5" Type="http://schemas.openxmlformats.org/officeDocument/2006/relationships/slideLayout" Target="../slideLayouts/slideLayout2.xml"/><Relationship Id="rId4" Type="http://schemas.openxmlformats.org/officeDocument/2006/relationships/audio" Target="../media/media5.m4a"/></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8.png"/><Relationship Id="rId4" Type="http://schemas.openxmlformats.org/officeDocument/2006/relationships/image" Target="../media/image12.jp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Black Lives Matter</a:t>
            </a:r>
          </a:p>
        </p:txBody>
      </p:sp>
      <p:sp>
        <p:nvSpPr>
          <p:cNvPr id="3" name="Subtitle 2"/>
          <p:cNvSpPr>
            <a:spLocks noGrp="1"/>
          </p:cNvSpPr>
          <p:nvPr>
            <p:ph type="subTitle" idx="1"/>
          </p:nvPr>
        </p:nvSpPr>
        <p:spPr/>
        <p:txBody>
          <a:bodyPr/>
          <a:lstStyle/>
          <a:p>
            <a:r>
              <a:rPr lang="en-GB" dirty="0"/>
              <a:t>An online assembly from Thatcham Baptist Church </a:t>
            </a:r>
          </a:p>
        </p:txBody>
      </p:sp>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r="41922"/>
          <a:stretch/>
        </p:blipFill>
        <p:spPr>
          <a:xfrm rot="16200000">
            <a:off x="10362568" y="5268152"/>
            <a:ext cx="1312212" cy="1270907"/>
          </a:xfrm>
          <a:prstGeom prst="rect">
            <a:avLst/>
          </a:prstGeom>
        </p:spPr>
      </p:pic>
      <p:sp>
        <p:nvSpPr>
          <p:cNvPr id="5" name="Rectangle 4"/>
          <p:cNvSpPr/>
          <p:nvPr/>
        </p:nvSpPr>
        <p:spPr>
          <a:xfrm>
            <a:off x="2872314" y="5710523"/>
            <a:ext cx="6455835" cy="923330"/>
          </a:xfrm>
          <a:prstGeom prst="rect">
            <a:avLst/>
          </a:prstGeom>
        </p:spPr>
        <p:txBody>
          <a:bodyPr wrap="square">
            <a:spAutoFit/>
          </a:bodyPr>
          <a:lstStyle/>
          <a:p>
            <a:r>
              <a:rPr lang="en-GB" dirty="0"/>
              <a:t>Hello, I am Penny Judge and I work for Thatcham Baptist Church. This week’s assembly is about Black Lives Matter.  You might have heard a lot about this in the news and on social media.  </a:t>
            </a:r>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031916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Black Lives Matter </a:t>
            </a:r>
          </a:p>
        </p:txBody>
      </p:sp>
      <p:sp>
        <p:nvSpPr>
          <p:cNvPr id="3" name="Content Placeholder 2"/>
          <p:cNvSpPr>
            <a:spLocks noGrp="1"/>
          </p:cNvSpPr>
          <p:nvPr>
            <p:ph idx="1"/>
          </p:nvPr>
        </p:nvSpPr>
        <p:spPr/>
        <p:txBody>
          <a:bodyPr/>
          <a:lstStyle/>
          <a:p>
            <a:r>
              <a:rPr lang="en-GB" dirty="0"/>
              <a:t>Last week there was a lot of people talking about a man called George Floyd who was killed in America.</a:t>
            </a:r>
          </a:p>
          <a:p>
            <a:r>
              <a:rPr lang="en-GB" dirty="0"/>
              <a:t>A lot of people were cross and upset about how he died.</a:t>
            </a:r>
          </a:p>
          <a:p>
            <a:r>
              <a:rPr lang="en-GB" dirty="0"/>
              <a:t>It made them think about how other black people are treated.</a:t>
            </a:r>
          </a:p>
          <a:p>
            <a:r>
              <a:rPr lang="en-GB" dirty="0"/>
              <a:t>They wanted leaders and everybody to think about how black people felt,</a:t>
            </a:r>
            <a:br>
              <a:rPr lang="en-GB" dirty="0"/>
            </a:br>
            <a:r>
              <a:rPr lang="en-GB" dirty="0"/>
              <a:t>and many people protested.</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07841" y="887624"/>
            <a:ext cx="1688756" cy="1266567"/>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95401" y="887624"/>
            <a:ext cx="1899479" cy="1266567"/>
          </a:xfrm>
          <a:prstGeom prst="rect">
            <a:avLst/>
          </a:prstGeom>
        </p:spPr>
      </p:pic>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707371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Black Lives Matter</a:t>
            </a:r>
          </a:p>
        </p:txBody>
      </p:sp>
      <p:sp>
        <p:nvSpPr>
          <p:cNvPr id="3" name="Content Placeholder 2"/>
          <p:cNvSpPr>
            <a:spLocks noGrp="1"/>
          </p:cNvSpPr>
          <p:nvPr>
            <p:ph idx="1"/>
          </p:nvPr>
        </p:nvSpPr>
        <p:spPr/>
        <p:txBody>
          <a:bodyPr/>
          <a:lstStyle/>
          <a:p>
            <a:r>
              <a:rPr lang="en-GB" dirty="0"/>
              <a:t>When people are treated differently because of the colour of their skin, or the country they come from, or because they are different, it is called racism.</a:t>
            </a:r>
          </a:p>
          <a:p>
            <a:r>
              <a:rPr lang="en-GB" dirty="0"/>
              <a:t>Racism is a bad thing.  We should all be treated the same.</a:t>
            </a:r>
          </a:p>
          <a:p>
            <a:r>
              <a:rPr lang="en-GB" dirty="0"/>
              <a:t>At the moment people are very sad and cross about how black people are being treated, and the Black Lives Matter campaign is making people think.</a:t>
            </a:r>
          </a:p>
          <a:p>
            <a:r>
              <a:rPr lang="en-GB" dirty="0"/>
              <a:t>Here is a story called The Skin You Live In, by Michael Tyler. </a:t>
            </a: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699562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The Skin You Live In by Michael Tyler </a:t>
            </a:r>
          </a:p>
        </p:txBody>
      </p:sp>
      <p:pic>
        <p:nvPicPr>
          <p:cNvPr id="4" name="c751af5f-a044-4b82-b16f-5ce3ad6f0ee2">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6"/>
          <a:stretch>
            <a:fillRect/>
          </a:stretch>
        </p:blipFill>
        <p:spPr>
          <a:xfrm>
            <a:off x="2794114" y="2487827"/>
            <a:ext cx="6372513" cy="3568744"/>
          </a:xfrm>
        </p:spPr>
      </p:pic>
      <p:sp>
        <p:nvSpPr>
          <p:cNvPr id="5" name="Rectangle 4"/>
          <p:cNvSpPr/>
          <p:nvPr/>
        </p:nvSpPr>
        <p:spPr>
          <a:xfrm>
            <a:off x="955590" y="5553666"/>
            <a:ext cx="1688756" cy="707886"/>
          </a:xfrm>
          <a:prstGeom prst="rect">
            <a:avLst/>
          </a:prstGeom>
        </p:spPr>
        <p:txBody>
          <a:bodyPr wrap="square">
            <a:spAutoFit/>
          </a:bodyPr>
          <a:lstStyle/>
          <a:p>
            <a:r>
              <a:rPr lang="en-GB" sz="1100" dirty="0"/>
              <a:t>Hover your mouse around here to find the play button to watch the story</a:t>
            </a:r>
            <a:r>
              <a:rPr lang="en-GB" dirty="0"/>
              <a:t>.</a:t>
            </a:r>
          </a:p>
        </p:txBody>
      </p:sp>
      <p:pic>
        <p:nvPicPr>
          <p:cNvPr id="6" name="Audio 5">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556703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100000">
                <p:cTn id="12" fill="hold" display="0">
                  <p:stCondLst>
                    <p:cond delay="indefinite"/>
                  </p:stCondLst>
                </p:cTn>
                <p:tgtEl>
                  <p:spTgt spid="4"/>
                </p:tgtEl>
              </p:cMediaNode>
            </p:video>
            <p:audio isNarration="1">
              <p:cMediaNode vol="80000" showWhenStopped="0">
                <p:cTn id="13"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Black Lives Matter</a:t>
            </a:r>
          </a:p>
        </p:txBody>
      </p:sp>
      <p:sp>
        <p:nvSpPr>
          <p:cNvPr id="3" name="Content Placeholder 2"/>
          <p:cNvSpPr>
            <a:spLocks noGrp="1"/>
          </p:cNvSpPr>
          <p:nvPr>
            <p:ph idx="1"/>
          </p:nvPr>
        </p:nvSpPr>
        <p:spPr/>
        <p:txBody>
          <a:bodyPr/>
          <a:lstStyle/>
          <a:p>
            <a:r>
              <a:rPr lang="en-GB" dirty="0"/>
              <a:t>Black people have not been treated well and many are hurting.</a:t>
            </a:r>
          </a:p>
          <a:p>
            <a:r>
              <a:rPr lang="en-GB" dirty="0"/>
              <a:t>The Christian Bible says that the people are like a body, and if one part of the body is suffering we all suffer.</a:t>
            </a:r>
          </a:p>
          <a:p>
            <a:r>
              <a:rPr lang="en-GB" dirty="0"/>
              <a:t>So if black people are suffering we should all feel their pain and want to do something about it.</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97561" y="4562295"/>
            <a:ext cx="3155607" cy="1457890"/>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883141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Black Lives Matter</a:t>
            </a:r>
          </a:p>
        </p:txBody>
      </p:sp>
      <p:sp>
        <p:nvSpPr>
          <p:cNvPr id="3" name="Content Placeholder 2"/>
          <p:cNvSpPr>
            <a:spLocks noGrp="1"/>
          </p:cNvSpPr>
          <p:nvPr>
            <p:ph idx="1"/>
          </p:nvPr>
        </p:nvSpPr>
        <p:spPr/>
        <p:txBody>
          <a:bodyPr>
            <a:normAutofit/>
          </a:bodyPr>
          <a:lstStyle/>
          <a:p>
            <a:r>
              <a:rPr lang="en-GB" dirty="0"/>
              <a:t>So this week reflect on the saying Black Lives Matter.</a:t>
            </a:r>
          </a:p>
          <a:p>
            <a:r>
              <a:rPr lang="en-GB" dirty="0"/>
              <a:t>What can you do?</a:t>
            </a:r>
          </a:p>
          <a:p>
            <a:r>
              <a:rPr lang="en-GB" dirty="0"/>
              <a:t>You could think about how black people are hurting at the moment and talk about it with others.</a:t>
            </a:r>
          </a:p>
          <a:p>
            <a:r>
              <a:rPr lang="en-GB" dirty="0"/>
              <a:t>Perhaps you can think about friends or find out about famous black people from the past or today.</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350686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Black Lives Matter</a:t>
            </a:r>
          </a:p>
        </p:txBody>
      </p:sp>
      <p:sp>
        <p:nvSpPr>
          <p:cNvPr id="3" name="Content Placeholder 2"/>
          <p:cNvSpPr>
            <a:spLocks noGrp="1"/>
          </p:cNvSpPr>
          <p:nvPr>
            <p:ph idx="1"/>
          </p:nvPr>
        </p:nvSpPr>
        <p:spPr/>
        <p:txBody>
          <a:bodyPr>
            <a:normAutofit/>
          </a:bodyPr>
          <a:lstStyle/>
          <a:p>
            <a:r>
              <a:rPr lang="en-GB" dirty="0"/>
              <a:t>If you have a faith you could say the prayer that was said at the end of George Floyd’s funeral by Pastor Bryant: </a:t>
            </a:r>
          </a:p>
          <a:p>
            <a:r>
              <a:rPr lang="en-GB" dirty="0"/>
              <a:t>"Good and gracious God, merciful Master, walk with us while we run this race. Speak to us as we lift our voice. Use our hands so that they do not become fists. Change our hearts so that our rage will shift to rehabilitation. Convict the country so that it can finally be the land of the free and the home of the brave. We pray this prayer," he said, adding, "We march on until victory is </a:t>
            </a:r>
            <a:r>
              <a:rPr lang="en-GB"/>
              <a:t>won."</a:t>
            </a:r>
            <a:endParaRPr lang="en-GB"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130960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docProps/app.xml><?xml version="1.0" encoding="utf-8"?>
<Properties xmlns="http://schemas.openxmlformats.org/officeDocument/2006/extended-properties" xmlns:vt="http://schemas.openxmlformats.org/officeDocument/2006/docPropsVTypes">
  <Template>Organic</Template>
  <TotalTime>972</TotalTime>
  <Words>445</Words>
  <Application>Microsoft Office PowerPoint</Application>
  <PresentationFormat>Widescreen</PresentationFormat>
  <Paragraphs>27</Paragraphs>
  <Slides>7</Slides>
  <Notes>0</Notes>
  <HiddenSlides>0</HiddenSlides>
  <MMClips>8</MMClips>
  <ScaleCrop>false</ScaleCrop>
  <HeadingPairs>
    <vt:vector size="4" baseType="variant">
      <vt:variant>
        <vt:lpstr>Theme</vt:lpstr>
      </vt:variant>
      <vt:variant>
        <vt:i4>1</vt:i4>
      </vt:variant>
      <vt:variant>
        <vt:lpstr>Slide Titles</vt:lpstr>
      </vt:variant>
      <vt:variant>
        <vt:i4>7</vt:i4>
      </vt:variant>
    </vt:vector>
  </HeadingPairs>
  <TitlesOfParts>
    <vt:vector size="8" baseType="lpstr">
      <vt:lpstr>Organic</vt:lpstr>
      <vt:lpstr>Black Lives Matter</vt:lpstr>
      <vt:lpstr>Black Lives Matter </vt:lpstr>
      <vt:lpstr>Black Lives Matter</vt:lpstr>
      <vt:lpstr>The Skin You Live In by Michael Tyler </vt:lpstr>
      <vt:lpstr>Black Lives Matter</vt:lpstr>
      <vt:lpstr>Black Lives Matter</vt:lpstr>
      <vt:lpstr>Black Lives Matter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Black Lives Matter</dc:title>
  <dc:creator>Penny Judge</dc:creator>
  <cp:lastModifiedBy>Penny Judge</cp:lastModifiedBy>
  <cp:revision>14</cp:revision>
  <dcterms:created xsi:type="dcterms:W3CDTF">2020-06-10T16:55:51Z</dcterms:created>
  <dcterms:modified xsi:type="dcterms:W3CDTF">2020-06-12T09:23:29Z</dcterms:modified>
</cp:coreProperties>
</file>